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g"/>
  <Default Extension="png" ContentType="image/png"/>
  <Default Extension="bmp" ContentType="image/bmp"/>
  <Default Extension="gif" ContentType="image/gif"/>
  <Default Extension="tif" ContentType="image/tif"/>
  <Default Extension="pdf" ContentType="application/pdf"/>
  <Default Extension="mov" ContentType="application/movie"/>
  <Default Extension="vml" ContentType="application/vnd.openxmlformats-officedocument.vmlDrawing"/>
  <Default Extension="xlsx" ContentType="application/vnd.openxmlformats-officedocument.spreadsheetml.shee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5"/>
  </p:sldMasterIdLst>
  <p:notesMasterIdLst>
    <p:notesMasterId r:id="rId7"/>
  </p:notesMasterIdLst>
  <p:sldIdLst>
    <p:sldId id="256" r:id="rId8"/>
    <p:sldId id="257" r:id="rId9"/>
    <p:sldId id="258" r:id="rId10"/>
    <p:sldId id="259" r:id="rId11"/>
  </p:sldIdLst>
  <p:sldSz cx="13004800" cy="97536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Helvetica Light"/>
        <a:ea typeface="Helvetica Light"/>
        <a:cs typeface="Helvetica Light"/>
        <a:sym typeface="Helvetica Light"/>
      </a:defRPr>
    </a:lvl1pPr>
    <a:lvl2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Helvetica Light"/>
        <a:ea typeface="Helvetica Light"/>
        <a:cs typeface="Helvetica Light"/>
        <a:sym typeface="Helvetica Light"/>
      </a:defRPr>
    </a:lvl2pPr>
    <a:lvl3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Helvetica Light"/>
        <a:ea typeface="Helvetica Light"/>
        <a:cs typeface="Helvetica Light"/>
        <a:sym typeface="Helvetica Light"/>
      </a:defRPr>
    </a:lvl3pPr>
    <a:lvl4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Helvetica Light"/>
        <a:ea typeface="Helvetica Light"/>
        <a:cs typeface="Helvetica Light"/>
        <a:sym typeface="Helvetica Light"/>
      </a:defRPr>
    </a:lvl4pPr>
    <a:lvl5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Helvetica Light"/>
        <a:ea typeface="Helvetica Light"/>
        <a:cs typeface="Helvetica Light"/>
        <a:sym typeface="Helvetica Light"/>
      </a:defRPr>
    </a:lvl5pPr>
    <a:lvl6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Helvetica Light"/>
        <a:ea typeface="Helvetica Light"/>
        <a:cs typeface="Helvetica Light"/>
        <a:sym typeface="Helvetica Light"/>
      </a:defRPr>
    </a:lvl6pPr>
    <a:lvl7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Helvetica Light"/>
        <a:ea typeface="Helvetica Light"/>
        <a:cs typeface="Helvetica Light"/>
        <a:sym typeface="Helvetica Light"/>
      </a:defRPr>
    </a:lvl7pPr>
    <a:lvl8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Helvetica Light"/>
        <a:ea typeface="Helvetica Light"/>
        <a:cs typeface="Helvetica Light"/>
        <a:sym typeface="Helvetica Light"/>
      </a:defRPr>
    </a:lvl8pPr>
    <a:lvl9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Helvetica Light"/>
        <a:ea typeface="Helvetica Light"/>
        <a:cs typeface="Helvetica Light"/>
        <a:sym typeface="Helvetica Light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4C3C2611-4C71-4FC5-86AE-919BDF0F9419}" styleName="">
    <a:tblBg/>
    <a:wholeTbl>
      <a:tcTxStyle b="off" i="off"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D2E8"/>
          </a:solidFill>
        </a:fill>
      </a:tcStyle>
    </a:wholeTbl>
    <a:band2H>
      <a:tcTxStyle b="def" i="def"/>
      <a:tcStyle>
        <a:tcBdr/>
        <a:fill>
          <a:solidFill>
            <a:srgbClr val="E6EAF4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2E7CB"/>
          </a:solidFill>
        </a:fill>
      </a:tcStyle>
    </a:wholeTbl>
    <a:band2H>
      <a:tcTxStyle b="def" i="def"/>
      <a:tcStyle>
        <a:tcBdr/>
        <a:fill>
          <a:solidFill>
            <a:srgbClr val="F8F4E7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5CDDE"/>
          </a:solidFill>
        </a:fill>
      </a:tcStyle>
    </a:wholeTbl>
    <a:band2H>
      <a:tcTxStyle b="def" i="def"/>
      <a:tcStyle>
        <a:tcBdr/>
        <a:fill>
          <a:solidFill>
            <a:srgbClr val="EBE8EF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 b="def" i="def"/>
      <a:tcStyle>
        <a:tcBdr/>
        <a:fill>
          <a:solidFill>
            <a:srgbClr val="FFFFFF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 b="def" i="def"/>
      <a:tcStyle>
        <a:tcBdr/>
        <a:fill>
          <a:solidFill>
            <a:srgbClr val="E6E6E6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wholeTbl>
    <a:band2H>
      <a:tcTxStyle b="def" i="def"/>
      <a:tcStyle>
        <a:tcBdr/>
        <a:fill>
          <a:solidFill>
            <a:srgbClr val="FFFFFF"/>
          </a:solidFill>
        </a:fill>
      </a:tcStyle>
    </a:band2H>
    <a:firstCol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firstCol>
    <a:la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showComments="1"/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presProps" Target="presProps.xml"/><Relationship Id="rId2" Type="http://schemas.openxmlformats.org/officeDocument/2006/relationships/viewProps" Target="viewProps.xml"/><Relationship Id="rId3" Type="http://schemas.openxmlformats.org/officeDocument/2006/relationships/commentAuthors" Target="commentAuthor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9" Type="http://schemas.openxmlformats.org/officeDocument/2006/relationships/slide" Target="slides/slide2.xml"/><Relationship Id="rId10" Type="http://schemas.openxmlformats.org/officeDocument/2006/relationships/slide" Target="slides/slide3.xml"/><Relationship Id="rId11" Type="http://schemas.openxmlformats.org/officeDocument/2006/relationships/slide" Target="slides/slide4.xml"/></Relationships>

</file>

<file path=ppt/notesMasters/_rels/notesMaster1.xml.rels><?xml version="1.0" encoding="UTF-8" standalone="yes"?>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17" name="Shape 117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1pPr>
    <a:lvl2pPr indent="2286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2pPr>
    <a:lvl3pPr indent="4572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3pPr>
    <a:lvl4pPr indent="6858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4pPr>
    <a:lvl5pPr indent="9144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5pPr>
    <a:lvl6pPr indent="11430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6pPr>
    <a:lvl7pPr indent="13716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7pPr>
    <a:lvl8pPr indent="16002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8pPr>
    <a:lvl9pPr indent="18288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9pPr>
  </p:notesStyle>
</p:notesMaster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0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6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7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8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9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Sp="1" showMasterPhAnim="1">
  <p:cSld name="Título y sub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hape 11"/>
          <p:cNvSpPr/>
          <p:nvPr>
            <p:ph type="title"/>
          </p:nvPr>
        </p:nvSpPr>
        <p:spPr>
          <a:xfrm>
            <a:off x="1270000" y="1638300"/>
            <a:ext cx="10464800" cy="3302000"/>
          </a:xfrm>
          <a:prstGeom prst="rect">
            <a:avLst/>
          </a:prstGeom>
        </p:spPr>
        <p:txBody>
          <a:bodyPr anchor="b"/>
          <a:lstStyle/>
          <a:p>
            <a:pPr/>
            <a:r>
              <a:t>Texto del título</a:t>
            </a:r>
          </a:p>
        </p:txBody>
      </p:sp>
      <p:sp>
        <p:nvSpPr>
          <p:cNvPr id="12" name="Shape 12"/>
          <p:cNvSpPr/>
          <p:nvPr>
            <p:ph type="body" sz="quarter" idx="1"/>
          </p:nvPr>
        </p:nvSpPr>
        <p:spPr>
          <a:xfrm>
            <a:off x="1270000" y="5029200"/>
            <a:ext cx="10464800" cy="11303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200"/>
            </a:lvl1pPr>
            <a:lvl2pPr marL="0" indent="0" algn="ctr">
              <a:spcBef>
                <a:spcPts val="0"/>
              </a:spcBef>
              <a:buSzTx/>
              <a:buNone/>
              <a:defRPr sz="3200"/>
            </a:lvl2pPr>
            <a:lvl3pPr marL="0" indent="0" algn="ctr">
              <a:spcBef>
                <a:spcPts val="0"/>
              </a:spcBef>
              <a:buSzTx/>
              <a:buNone/>
              <a:defRPr sz="3200"/>
            </a:lvl3pPr>
            <a:lvl4pPr marL="0" indent="0" algn="ctr">
              <a:spcBef>
                <a:spcPts val="0"/>
              </a:spcBef>
              <a:buSzTx/>
              <a:buNone/>
              <a:defRPr sz="3200"/>
            </a:lvl4pPr>
            <a:lvl5pPr marL="0" indent="0" algn="ctr">
              <a:spcBef>
                <a:spcPts val="0"/>
              </a:spcBef>
              <a:buSzTx/>
              <a:buNone/>
              <a:defRPr sz="3200"/>
            </a:lvl5pPr>
          </a:lstStyle>
          <a:p>
            <a:pPr/>
            <a:r>
              <a:t>Nivel de texto 1</a:t>
            </a:r>
          </a:p>
          <a:p>
            <a:pPr lvl="1"/>
            <a:r>
              <a:t>Nivel de texto 2</a:t>
            </a:r>
          </a:p>
          <a:p>
            <a:pPr lvl="2"/>
            <a:r>
              <a:t>Nivel de texto 3</a:t>
            </a:r>
          </a:p>
          <a:p>
            <a:pPr lvl="3"/>
            <a:r>
              <a:t>Nivel de texto 4</a:t>
            </a:r>
          </a:p>
          <a:p>
            <a:pPr lvl="4"/>
            <a:r>
              <a:t>Nivel de texto 5</a:t>
            </a:r>
          </a:p>
        </p:txBody>
      </p:sp>
      <p:sp>
        <p:nvSpPr>
          <p:cNvPr id="13" name="Shape 13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Ci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Shape 93"/>
          <p:cNvSpPr/>
          <p:nvPr>
            <p:ph type="body" sz="quarter" idx="1"/>
          </p:nvPr>
        </p:nvSpPr>
        <p:spPr>
          <a:xfrm>
            <a:off x="1270000" y="6362700"/>
            <a:ext cx="10464800" cy="4699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2400"/>
            </a:lvl1pPr>
          </a:lstStyle>
          <a:p>
            <a:pPr/>
            <a:r>
              <a:t>– Juan López</a:t>
            </a:r>
          </a:p>
        </p:txBody>
      </p:sp>
      <p:sp>
        <p:nvSpPr>
          <p:cNvPr id="94" name="Shape 94"/>
          <p:cNvSpPr/>
          <p:nvPr>
            <p:ph type="body" sz="quarter" idx="13"/>
          </p:nvPr>
        </p:nvSpPr>
        <p:spPr>
          <a:xfrm>
            <a:off x="1270000" y="4267200"/>
            <a:ext cx="10464800" cy="685800"/>
          </a:xfrm>
          <a:prstGeom prst="rect">
            <a:avLst/>
          </a:prstGeom>
        </p:spPr>
        <p:txBody>
          <a:bodyPr/>
          <a:lstStyle/>
          <a:p>
            <a:pPr marL="0" indent="0" algn="ctr">
              <a:spcBef>
                <a:spcPts val="0"/>
              </a:spcBef>
              <a:buSzTx/>
              <a:buNone/>
              <a:defRPr sz="3800"/>
            </a:pPr>
          </a:p>
        </p:txBody>
      </p:sp>
      <p:sp>
        <p:nvSpPr>
          <p:cNvPr id="95" name="Shape 95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F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Shape 102"/>
          <p:cNvSpPr/>
          <p:nvPr>
            <p:ph type="pic" idx="13"/>
          </p:nvPr>
        </p:nvSpPr>
        <p:spPr>
          <a:xfrm>
            <a:off x="0" y="0"/>
            <a:ext cx="13004800" cy="97536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103" name="Shape 103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Shape 110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Foto (horizontal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hape 20"/>
          <p:cNvSpPr/>
          <p:nvPr>
            <p:ph type="pic" idx="13"/>
          </p:nvPr>
        </p:nvSpPr>
        <p:spPr>
          <a:xfrm>
            <a:off x="1606550" y="635000"/>
            <a:ext cx="9779000" cy="59182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21" name="Shape 21"/>
          <p:cNvSpPr/>
          <p:nvPr>
            <p:ph type="title"/>
          </p:nvPr>
        </p:nvSpPr>
        <p:spPr>
          <a:xfrm>
            <a:off x="1270000" y="6718300"/>
            <a:ext cx="10464800" cy="1422400"/>
          </a:xfrm>
          <a:prstGeom prst="rect">
            <a:avLst/>
          </a:prstGeom>
        </p:spPr>
        <p:txBody>
          <a:bodyPr anchor="b"/>
          <a:lstStyle/>
          <a:p>
            <a:pPr/>
            <a:r>
              <a:t>Texto del título</a:t>
            </a:r>
          </a:p>
        </p:txBody>
      </p:sp>
      <p:sp>
        <p:nvSpPr>
          <p:cNvPr id="22" name="Shape 22"/>
          <p:cNvSpPr/>
          <p:nvPr>
            <p:ph type="body" sz="quarter" idx="1"/>
          </p:nvPr>
        </p:nvSpPr>
        <p:spPr>
          <a:xfrm>
            <a:off x="1270000" y="8191500"/>
            <a:ext cx="10464800" cy="11303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200"/>
            </a:lvl1pPr>
            <a:lvl2pPr marL="0" indent="0" algn="ctr">
              <a:spcBef>
                <a:spcPts val="0"/>
              </a:spcBef>
              <a:buSzTx/>
              <a:buNone/>
              <a:defRPr sz="3200"/>
            </a:lvl2pPr>
            <a:lvl3pPr marL="0" indent="0" algn="ctr">
              <a:spcBef>
                <a:spcPts val="0"/>
              </a:spcBef>
              <a:buSzTx/>
              <a:buNone/>
              <a:defRPr sz="3200"/>
            </a:lvl3pPr>
            <a:lvl4pPr marL="0" indent="0" algn="ctr">
              <a:spcBef>
                <a:spcPts val="0"/>
              </a:spcBef>
              <a:buSzTx/>
              <a:buNone/>
              <a:defRPr sz="3200"/>
            </a:lvl4pPr>
            <a:lvl5pPr marL="0" indent="0" algn="ctr">
              <a:spcBef>
                <a:spcPts val="0"/>
              </a:spcBef>
              <a:buSzTx/>
              <a:buNone/>
              <a:defRPr sz="3200"/>
            </a:lvl5pPr>
          </a:lstStyle>
          <a:p>
            <a:pPr/>
            <a:r>
              <a:t>Nivel de texto 1</a:t>
            </a:r>
          </a:p>
          <a:p>
            <a:pPr lvl="1"/>
            <a:r>
              <a:t>Nivel de texto 2</a:t>
            </a:r>
          </a:p>
          <a:p>
            <a:pPr lvl="2"/>
            <a:r>
              <a:t>Nivel de texto 3</a:t>
            </a:r>
          </a:p>
          <a:p>
            <a:pPr lvl="3"/>
            <a:r>
              <a:t>Nivel de texto 4</a:t>
            </a:r>
          </a:p>
          <a:p>
            <a:pPr lvl="4"/>
            <a:r>
              <a:t>Nivel de texto 5</a:t>
            </a:r>
          </a:p>
        </p:txBody>
      </p:sp>
      <p:sp>
        <p:nvSpPr>
          <p:cNvPr id="23" name="Shape 23"/>
          <p:cNvSpPr/>
          <p:nvPr>
            <p:ph type="sldNum" sz="quarter" idx="2"/>
          </p:nvPr>
        </p:nvSpPr>
        <p:spPr>
          <a:xfrm>
            <a:off x="6311798" y="9245600"/>
            <a:ext cx="368504" cy="381000"/>
          </a:xfrm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ítulo (centro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Shape 30"/>
          <p:cNvSpPr/>
          <p:nvPr>
            <p:ph type="title"/>
          </p:nvPr>
        </p:nvSpPr>
        <p:spPr>
          <a:xfrm>
            <a:off x="1270000" y="3225800"/>
            <a:ext cx="10464800" cy="3302000"/>
          </a:xfrm>
          <a:prstGeom prst="rect">
            <a:avLst/>
          </a:prstGeom>
        </p:spPr>
        <p:txBody>
          <a:bodyPr/>
          <a:lstStyle/>
          <a:p>
            <a:pPr/>
            <a:r>
              <a:t>Texto del título</a:t>
            </a:r>
          </a:p>
        </p:txBody>
      </p:sp>
      <p:sp>
        <p:nvSpPr>
          <p:cNvPr id="31" name="Shape 31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Foto (vertical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Shape 38"/>
          <p:cNvSpPr/>
          <p:nvPr>
            <p:ph type="pic" sz="half" idx="13"/>
          </p:nvPr>
        </p:nvSpPr>
        <p:spPr>
          <a:xfrm>
            <a:off x="6718300" y="635000"/>
            <a:ext cx="5334000" cy="82296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39" name="Shape 39"/>
          <p:cNvSpPr/>
          <p:nvPr>
            <p:ph type="title"/>
          </p:nvPr>
        </p:nvSpPr>
        <p:spPr>
          <a:xfrm>
            <a:off x="952500" y="635000"/>
            <a:ext cx="5334000" cy="3987800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pPr/>
            <a:r>
              <a:t>Texto del título</a:t>
            </a:r>
          </a:p>
        </p:txBody>
      </p:sp>
      <p:sp>
        <p:nvSpPr>
          <p:cNvPr id="40" name="Shape 40"/>
          <p:cNvSpPr/>
          <p:nvPr>
            <p:ph type="body" sz="quarter" idx="1"/>
          </p:nvPr>
        </p:nvSpPr>
        <p:spPr>
          <a:xfrm>
            <a:off x="952500" y="4762500"/>
            <a:ext cx="5334000" cy="41021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200"/>
            </a:lvl1pPr>
            <a:lvl2pPr marL="0" indent="0" algn="ctr">
              <a:spcBef>
                <a:spcPts val="0"/>
              </a:spcBef>
              <a:buSzTx/>
              <a:buNone/>
              <a:defRPr sz="3200"/>
            </a:lvl2pPr>
            <a:lvl3pPr marL="0" indent="0" algn="ctr">
              <a:spcBef>
                <a:spcPts val="0"/>
              </a:spcBef>
              <a:buSzTx/>
              <a:buNone/>
              <a:defRPr sz="3200"/>
            </a:lvl3pPr>
            <a:lvl4pPr marL="0" indent="0" algn="ctr">
              <a:spcBef>
                <a:spcPts val="0"/>
              </a:spcBef>
              <a:buSzTx/>
              <a:buNone/>
              <a:defRPr sz="3200"/>
            </a:lvl4pPr>
            <a:lvl5pPr marL="0" indent="0" algn="ctr">
              <a:spcBef>
                <a:spcPts val="0"/>
              </a:spcBef>
              <a:buSzTx/>
              <a:buNone/>
              <a:defRPr sz="3200"/>
            </a:lvl5pPr>
          </a:lstStyle>
          <a:p>
            <a:pPr/>
            <a:r>
              <a:t>Nivel de texto 1</a:t>
            </a:r>
          </a:p>
          <a:p>
            <a:pPr lvl="1"/>
            <a:r>
              <a:t>Nivel de texto 2</a:t>
            </a:r>
          </a:p>
          <a:p>
            <a:pPr lvl="2"/>
            <a:r>
              <a:t>Nivel de texto 3</a:t>
            </a:r>
          </a:p>
          <a:p>
            <a:pPr lvl="3"/>
            <a:r>
              <a:t>Nivel de texto 4</a:t>
            </a:r>
          </a:p>
          <a:p>
            <a:pPr lvl="4"/>
            <a:r>
              <a:t>Nivel de texto 5</a:t>
            </a:r>
          </a:p>
        </p:txBody>
      </p:sp>
      <p:sp>
        <p:nvSpPr>
          <p:cNvPr id="41" name="Shape 41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ítulo (arriba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Shape 48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Texto del título</a:t>
            </a:r>
          </a:p>
        </p:txBody>
      </p:sp>
      <p:sp>
        <p:nvSpPr>
          <p:cNvPr id="49" name="Shape 49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ítulo y viñet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Shape 56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Texto del título</a:t>
            </a:r>
          </a:p>
        </p:txBody>
      </p:sp>
      <p:sp>
        <p:nvSpPr>
          <p:cNvPr id="57" name="Shape 57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Nivel de texto 1</a:t>
            </a:r>
          </a:p>
          <a:p>
            <a:pPr lvl="1"/>
            <a:r>
              <a:t>Nivel de texto 2</a:t>
            </a:r>
          </a:p>
          <a:p>
            <a:pPr lvl="2"/>
            <a:r>
              <a:t>Nivel de texto 3</a:t>
            </a:r>
          </a:p>
          <a:p>
            <a:pPr lvl="3"/>
            <a:r>
              <a:t>Nivel de texto 4</a:t>
            </a:r>
          </a:p>
          <a:p>
            <a:pPr lvl="4"/>
            <a:r>
              <a:t>Nivel de texto 5</a:t>
            </a:r>
          </a:p>
        </p:txBody>
      </p:sp>
      <p:sp>
        <p:nvSpPr>
          <p:cNvPr id="58" name="Shape 58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ítulo, viñetas y f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hape 65"/>
          <p:cNvSpPr/>
          <p:nvPr>
            <p:ph type="pic" sz="half" idx="13"/>
          </p:nvPr>
        </p:nvSpPr>
        <p:spPr>
          <a:xfrm>
            <a:off x="6718300" y="2603500"/>
            <a:ext cx="5334000" cy="62865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66" name="Shape 66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Texto del título</a:t>
            </a:r>
          </a:p>
        </p:txBody>
      </p:sp>
      <p:sp>
        <p:nvSpPr>
          <p:cNvPr id="67" name="Shape 67"/>
          <p:cNvSpPr/>
          <p:nvPr>
            <p:ph type="body" sz="half" idx="1"/>
          </p:nvPr>
        </p:nvSpPr>
        <p:spPr>
          <a:xfrm>
            <a:off x="952500" y="2603500"/>
            <a:ext cx="5334000" cy="6286500"/>
          </a:xfrm>
          <a:prstGeom prst="rect">
            <a:avLst/>
          </a:prstGeom>
        </p:spPr>
        <p:txBody>
          <a:bodyPr/>
          <a:lstStyle>
            <a:lvl1pPr marL="342900" indent="-342900">
              <a:spcBef>
                <a:spcPts val="3200"/>
              </a:spcBef>
              <a:defRPr sz="2800"/>
            </a:lvl1pPr>
            <a:lvl2pPr marL="685800" indent="-342900">
              <a:spcBef>
                <a:spcPts val="3200"/>
              </a:spcBef>
              <a:defRPr sz="2800"/>
            </a:lvl2pPr>
            <a:lvl3pPr marL="1028700" indent="-342900">
              <a:spcBef>
                <a:spcPts val="3200"/>
              </a:spcBef>
              <a:defRPr sz="2800"/>
            </a:lvl3pPr>
            <a:lvl4pPr marL="1371600" indent="-342900">
              <a:spcBef>
                <a:spcPts val="3200"/>
              </a:spcBef>
              <a:defRPr sz="2800"/>
            </a:lvl4pPr>
            <a:lvl5pPr marL="1714500" indent="-342900">
              <a:spcBef>
                <a:spcPts val="3200"/>
              </a:spcBef>
              <a:defRPr sz="2800"/>
            </a:lvl5pPr>
          </a:lstStyle>
          <a:p>
            <a:pPr/>
            <a:r>
              <a:t>Nivel de texto 1</a:t>
            </a:r>
          </a:p>
          <a:p>
            <a:pPr lvl="1"/>
            <a:r>
              <a:t>Nivel de texto 2</a:t>
            </a:r>
          </a:p>
          <a:p>
            <a:pPr lvl="2"/>
            <a:r>
              <a:t>Nivel de texto 3</a:t>
            </a:r>
          </a:p>
          <a:p>
            <a:pPr lvl="3"/>
            <a:r>
              <a:t>Nivel de texto 4</a:t>
            </a:r>
          </a:p>
          <a:p>
            <a:pPr lvl="4"/>
            <a:r>
              <a:t>Nivel de texto 5</a:t>
            </a:r>
          </a:p>
        </p:txBody>
      </p:sp>
      <p:sp>
        <p:nvSpPr>
          <p:cNvPr id="68" name="Shape 68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Viñet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Shape 75"/>
          <p:cNvSpPr/>
          <p:nvPr>
            <p:ph type="body" idx="1"/>
          </p:nvPr>
        </p:nvSpPr>
        <p:spPr>
          <a:xfrm>
            <a:off x="952500" y="1270000"/>
            <a:ext cx="11099800" cy="7213600"/>
          </a:xfrm>
          <a:prstGeom prst="rect">
            <a:avLst/>
          </a:prstGeom>
        </p:spPr>
        <p:txBody>
          <a:bodyPr/>
          <a:lstStyle/>
          <a:p>
            <a:pPr/>
            <a:r>
              <a:t>Nivel de texto 1</a:t>
            </a:r>
          </a:p>
          <a:p>
            <a:pPr lvl="1"/>
            <a:r>
              <a:t>Nivel de texto 2</a:t>
            </a:r>
          </a:p>
          <a:p>
            <a:pPr lvl="2"/>
            <a:r>
              <a:t>Nivel de texto 3</a:t>
            </a:r>
          </a:p>
          <a:p>
            <a:pPr lvl="3"/>
            <a:r>
              <a:t>Nivel de texto 4</a:t>
            </a:r>
          </a:p>
          <a:p>
            <a:pPr lvl="4"/>
            <a:r>
              <a:t>Nivel de texto 5</a:t>
            </a:r>
          </a:p>
        </p:txBody>
      </p:sp>
      <p:sp>
        <p:nvSpPr>
          <p:cNvPr id="76" name="Shape 76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3 f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Shape 83"/>
          <p:cNvSpPr/>
          <p:nvPr>
            <p:ph type="pic" sz="quarter" idx="13"/>
          </p:nvPr>
        </p:nvSpPr>
        <p:spPr>
          <a:xfrm>
            <a:off x="6718300" y="5092700"/>
            <a:ext cx="5334000" cy="3771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84" name="Shape 84"/>
          <p:cNvSpPr/>
          <p:nvPr>
            <p:ph type="pic" sz="quarter" idx="14"/>
          </p:nvPr>
        </p:nvSpPr>
        <p:spPr>
          <a:xfrm>
            <a:off x="6724518" y="889000"/>
            <a:ext cx="5334002" cy="3771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85" name="Shape 85"/>
          <p:cNvSpPr/>
          <p:nvPr>
            <p:ph type="pic" sz="half" idx="15"/>
          </p:nvPr>
        </p:nvSpPr>
        <p:spPr>
          <a:xfrm>
            <a:off x="952500" y="889000"/>
            <a:ext cx="5334000" cy="79756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86" name="Shape 86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/>
          <p:nvPr>
            <p:ph type="title"/>
          </p:nvPr>
        </p:nvSpPr>
        <p:spPr>
          <a:xfrm>
            <a:off x="952500" y="444500"/>
            <a:ext cx="11099800" cy="2159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 fontScale="100000" lnSpcReduction="0"/>
          </a:bodyPr>
          <a:lstStyle/>
          <a:p>
            <a:pPr/>
            <a:r>
              <a:t>Texto del título</a:t>
            </a:r>
          </a:p>
        </p:txBody>
      </p:sp>
      <p:sp>
        <p:nvSpPr>
          <p:cNvPr id="3" name="Shape 3"/>
          <p:cNvSpPr/>
          <p:nvPr>
            <p:ph type="body" idx="1"/>
          </p:nvPr>
        </p:nvSpPr>
        <p:spPr>
          <a:xfrm>
            <a:off x="952500" y="2603500"/>
            <a:ext cx="11099800" cy="62865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 fontScale="100000" lnSpcReduction="0"/>
          </a:bodyPr>
          <a:lstStyle/>
          <a:p>
            <a:pPr/>
            <a:r>
              <a:t>Nivel de texto 1</a:t>
            </a:r>
          </a:p>
          <a:p>
            <a:pPr lvl="1"/>
            <a:r>
              <a:t>Nivel de texto 2</a:t>
            </a:r>
          </a:p>
          <a:p>
            <a:pPr lvl="2"/>
            <a:r>
              <a:t>Nivel de texto 3</a:t>
            </a:r>
          </a:p>
          <a:p>
            <a:pPr lvl="3"/>
            <a:r>
              <a:t>Nivel de texto 4</a:t>
            </a:r>
          </a:p>
          <a:p>
            <a:pPr lvl="4"/>
            <a:r>
              <a:t>Nivel de texto 5</a:t>
            </a:r>
          </a:p>
        </p:txBody>
      </p:sp>
      <p:sp>
        <p:nvSpPr>
          <p:cNvPr id="4" name="Shape 4"/>
          <p:cNvSpPr/>
          <p:nvPr>
            <p:ph type="sldNum" sz="quarter" idx="2"/>
          </p:nvPr>
        </p:nvSpPr>
        <p:spPr>
          <a:xfrm>
            <a:off x="6311798" y="9251950"/>
            <a:ext cx="368504" cy="38100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1800"/>
            </a:lvl1pPr>
          </a:lstStyle>
          <a:p>
            <a:pPr/>
            <a:fld id="{86CB4B4D-7CA3-9044-876B-883B54F8677D}" type="slidenum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</p:sldLayoutIdLst>
  <p:transition xmlns:p14="http://schemas.microsoft.com/office/powerpoint/2010/main" spd="med" advClick="1"/>
  <p:txStyles>
    <p:title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Helvetica Light"/>
          <a:ea typeface="Helvetica Light"/>
          <a:cs typeface="Helvetica Light"/>
          <a:sym typeface="Helvetica Light"/>
        </a:defRPr>
      </a:lvl1pPr>
      <a:lvl2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Helvetica Light"/>
          <a:ea typeface="Helvetica Light"/>
          <a:cs typeface="Helvetica Light"/>
          <a:sym typeface="Helvetica Light"/>
        </a:defRPr>
      </a:lvl2pPr>
      <a:lvl3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Helvetica Light"/>
          <a:ea typeface="Helvetica Light"/>
          <a:cs typeface="Helvetica Light"/>
          <a:sym typeface="Helvetica Light"/>
        </a:defRPr>
      </a:lvl3pPr>
      <a:lvl4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Helvetica Light"/>
          <a:ea typeface="Helvetica Light"/>
          <a:cs typeface="Helvetica Light"/>
          <a:sym typeface="Helvetica Light"/>
        </a:defRPr>
      </a:lvl4pPr>
      <a:lvl5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Helvetica Light"/>
          <a:ea typeface="Helvetica Light"/>
          <a:cs typeface="Helvetica Light"/>
          <a:sym typeface="Helvetica Light"/>
        </a:defRPr>
      </a:lvl5pPr>
      <a:lvl6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Helvetica Light"/>
          <a:ea typeface="Helvetica Light"/>
          <a:cs typeface="Helvetica Light"/>
          <a:sym typeface="Helvetica Light"/>
        </a:defRPr>
      </a:lvl6pPr>
      <a:lvl7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Helvetica Light"/>
          <a:ea typeface="Helvetica Light"/>
          <a:cs typeface="Helvetica Light"/>
          <a:sym typeface="Helvetica Light"/>
        </a:defRPr>
      </a:lvl7pPr>
      <a:lvl8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Helvetica Light"/>
          <a:ea typeface="Helvetica Light"/>
          <a:cs typeface="Helvetica Light"/>
          <a:sym typeface="Helvetica Light"/>
        </a:defRPr>
      </a:lvl8pPr>
      <a:lvl9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Helvetica Light"/>
          <a:ea typeface="Helvetica Light"/>
          <a:cs typeface="Helvetica Light"/>
          <a:sym typeface="Helvetica Light"/>
        </a:defRPr>
      </a:lvl9pPr>
    </p:titleStyle>
    <p:bodyStyle>
      <a:lvl1pPr marL="444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Helvetica Light"/>
          <a:ea typeface="Helvetica Light"/>
          <a:cs typeface="Helvetica Light"/>
          <a:sym typeface="Helvetica Light"/>
        </a:defRPr>
      </a:lvl1pPr>
      <a:lvl2pPr marL="889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Helvetica Light"/>
          <a:ea typeface="Helvetica Light"/>
          <a:cs typeface="Helvetica Light"/>
          <a:sym typeface="Helvetica Light"/>
        </a:defRPr>
      </a:lvl2pPr>
      <a:lvl3pPr marL="1333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Helvetica Light"/>
          <a:ea typeface="Helvetica Light"/>
          <a:cs typeface="Helvetica Light"/>
          <a:sym typeface="Helvetica Light"/>
        </a:defRPr>
      </a:lvl3pPr>
      <a:lvl4pPr marL="1778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Helvetica Light"/>
          <a:ea typeface="Helvetica Light"/>
          <a:cs typeface="Helvetica Light"/>
          <a:sym typeface="Helvetica Light"/>
        </a:defRPr>
      </a:lvl4pPr>
      <a:lvl5pPr marL="2222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Helvetica Light"/>
          <a:ea typeface="Helvetica Light"/>
          <a:cs typeface="Helvetica Light"/>
          <a:sym typeface="Helvetica Light"/>
        </a:defRPr>
      </a:lvl5pPr>
      <a:lvl6pPr marL="2667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Helvetica Light"/>
          <a:ea typeface="Helvetica Light"/>
          <a:cs typeface="Helvetica Light"/>
          <a:sym typeface="Helvetica Light"/>
        </a:defRPr>
      </a:lvl6pPr>
      <a:lvl7pPr marL="3111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Helvetica Light"/>
          <a:ea typeface="Helvetica Light"/>
          <a:cs typeface="Helvetica Light"/>
          <a:sym typeface="Helvetica Light"/>
        </a:defRPr>
      </a:lvl7pPr>
      <a:lvl8pPr marL="3556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Helvetica Light"/>
          <a:ea typeface="Helvetica Light"/>
          <a:cs typeface="Helvetica Light"/>
          <a:sym typeface="Helvetica Light"/>
        </a:defRPr>
      </a:lvl8pPr>
      <a:lvl9pPr marL="4000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Helvetica Light"/>
          <a:ea typeface="Helvetica Light"/>
          <a:cs typeface="Helvetica Light"/>
          <a:sym typeface="Helvetica Light"/>
        </a:defRPr>
      </a:lvl9pPr>
    </p:bodyStyle>
    <p:other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1pPr>
      <a:lvl2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2pPr>
      <a:lvl3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3pPr>
      <a:lvl4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4pPr>
      <a:lvl5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5pPr>
      <a:lvl6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6pPr>
      <a:lvl7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7pPr>
      <a:lvl8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8pPr>
      <a:lvl9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image" Target="../media/image4.png"/><Relationship Id="rId6" Type="http://schemas.openxmlformats.org/officeDocument/2006/relationships/image" Target="../media/image5.png"/><Relationship Id="rId7" Type="http://schemas.openxmlformats.org/officeDocument/2006/relationships/image" Target="../media/image6.png"/></Relationships>
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7.png"/><Relationship Id="rId3" Type="http://schemas.openxmlformats.org/officeDocument/2006/relationships/image" Target="../media/image8.png"/><Relationship Id="rId4" Type="http://schemas.openxmlformats.org/officeDocument/2006/relationships/image" Target="../media/image9.png"/><Relationship Id="rId5" Type="http://schemas.openxmlformats.org/officeDocument/2006/relationships/image" Target="../media/image10.png"/><Relationship Id="rId6" Type="http://schemas.openxmlformats.org/officeDocument/2006/relationships/image" Target="../media/image11.png"/><Relationship Id="rId7" Type="http://schemas.openxmlformats.org/officeDocument/2006/relationships/image" Target="../media/image12.png"/></Relationships>
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13.png"/><Relationship Id="rId3" Type="http://schemas.openxmlformats.org/officeDocument/2006/relationships/image" Target="../media/image14.png"/><Relationship Id="rId4" Type="http://schemas.openxmlformats.org/officeDocument/2006/relationships/image" Target="../media/image15.png"/><Relationship Id="rId5" Type="http://schemas.openxmlformats.org/officeDocument/2006/relationships/image" Target="../media/image16.png"/><Relationship Id="rId6" Type="http://schemas.openxmlformats.org/officeDocument/2006/relationships/image" Target="../media/image17.png"/></Relationships>
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18.png"/><Relationship Id="rId3" Type="http://schemas.openxmlformats.org/officeDocument/2006/relationships/image" Target="../media/image19.png"/><Relationship Id="rId4" Type="http://schemas.openxmlformats.org/officeDocument/2006/relationships/image" Target="../media/image1.tif"/><Relationship Id="rId5" Type="http://schemas.openxmlformats.org/officeDocument/2006/relationships/image" Target="../media/image20.png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9" name="image2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6932" y="72978"/>
            <a:ext cx="4310424" cy="4643827"/>
          </a:xfrm>
          <a:prstGeom prst="rect">
            <a:avLst/>
          </a:prstGeom>
          <a:ln w="25400">
            <a:solidFill>
              <a:srgbClr val="000000"/>
            </a:solidFill>
            <a:miter lim="400000"/>
          </a:ln>
        </p:spPr>
      </p:pic>
      <p:pic>
        <p:nvPicPr>
          <p:cNvPr id="120" name="image3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8680005" y="71237"/>
            <a:ext cx="4310424" cy="4647551"/>
          </a:xfrm>
          <a:prstGeom prst="rect">
            <a:avLst/>
          </a:prstGeom>
          <a:ln w="25400">
            <a:solidFill>
              <a:srgbClr val="000000"/>
            </a:solidFill>
            <a:miter lim="400000"/>
          </a:ln>
        </p:spPr>
      </p:pic>
      <p:pic>
        <p:nvPicPr>
          <p:cNvPr id="121" name="image4.png"/>
          <p:cNvPicPr>
            <a:picLocks noChangeAspect="0"/>
          </p:cNvPicPr>
          <p:nvPr/>
        </p:nvPicPr>
        <p:blipFill>
          <a:blip r:embed="rId4">
            <a:extLst/>
          </a:blip>
          <a:srcRect l="4585" t="12103" r="4775" b="8615"/>
          <a:stretch>
            <a:fillRect/>
          </a:stretch>
        </p:blipFill>
        <p:spPr>
          <a:xfrm>
            <a:off x="8682566" y="5058196"/>
            <a:ext cx="4305301" cy="4643390"/>
          </a:xfrm>
          <a:prstGeom prst="rect">
            <a:avLst/>
          </a:prstGeom>
          <a:ln w="25400">
            <a:solidFill>
              <a:srgbClr val="000000"/>
            </a:solidFill>
            <a:miter lim="400000"/>
          </a:ln>
        </p:spPr>
      </p:pic>
      <p:pic>
        <p:nvPicPr>
          <p:cNvPr id="122" name="image5.png"/>
          <p:cNvPicPr>
            <a:picLocks noChangeAspect="0"/>
          </p:cNvPicPr>
          <p:nvPr/>
        </p:nvPicPr>
        <p:blipFill>
          <a:blip r:embed="rId5">
            <a:extLst/>
          </a:blip>
          <a:srcRect l="11869" t="0" r="11869" b="5051"/>
          <a:stretch>
            <a:fillRect/>
          </a:stretch>
        </p:blipFill>
        <p:spPr>
          <a:xfrm>
            <a:off x="20571" y="5060948"/>
            <a:ext cx="4305301" cy="4642256"/>
          </a:xfrm>
          <a:prstGeom prst="rect">
            <a:avLst/>
          </a:prstGeom>
          <a:ln w="25400">
            <a:solidFill>
              <a:srgbClr val="000000"/>
            </a:solidFill>
            <a:miter lim="400000"/>
          </a:ln>
        </p:spPr>
      </p:pic>
      <p:pic>
        <p:nvPicPr>
          <p:cNvPr id="123" name="image6.png"/>
          <p:cNvPicPr>
            <a:picLocks noChangeAspect="0"/>
          </p:cNvPicPr>
          <p:nvPr/>
        </p:nvPicPr>
        <p:blipFill>
          <a:blip r:embed="rId6">
            <a:extLst/>
          </a:blip>
          <a:srcRect l="14619" t="0" r="10715" b="0"/>
          <a:stretch>
            <a:fillRect/>
          </a:stretch>
        </p:blipFill>
        <p:spPr>
          <a:xfrm>
            <a:off x="4355060" y="69850"/>
            <a:ext cx="4305301" cy="4647297"/>
          </a:xfrm>
          <a:prstGeom prst="rect">
            <a:avLst/>
          </a:prstGeom>
          <a:ln w="25400">
            <a:solidFill>
              <a:srgbClr val="000000"/>
            </a:solidFill>
            <a:miter lim="400000"/>
          </a:ln>
        </p:spPr>
      </p:pic>
      <p:pic>
        <p:nvPicPr>
          <p:cNvPr id="124" name="image7.png"/>
          <p:cNvPicPr>
            <a:picLocks noChangeAspect="0"/>
          </p:cNvPicPr>
          <p:nvPr/>
        </p:nvPicPr>
        <p:blipFill>
          <a:blip r:embed="rId7">
            <a:extLst/>
          </a:blip>
          <a:srcRect l="7715" t="14324" r="4701" b="21535"/>
          <a:stretch>
            <a:fillRect/>
          </a:stretch>
        </p:blipFill>
        <p:spPr>
          <a:xfrm>
            <a:off x="4354881" y="5052655"/>
            <a:ext cx="4307763" cy="4647569"/>
          </a:xfrm>
          <a:prstGeom prst="rect">
            <a:avLst/>
          </a:prstGeom>
          <a:ln w="25400">
            <a:solidFill>
              <a:srgbClr val="000000"/>
            </a:solidFill>
            <a:miter lim="400000"/>
          </a:ln>
        </p:spPr>
      </p:pic>
      <p:sp>
        <p:nvSpPr>
          <p:cNvPr id="125" name="Shape 125"/>
          <p:cNvSpPr/>
          <p:nvPr/>
        </p:nvSpPr>
        <p:spPr>
          <a:xfrm>
            <a:off x="96676" y="84588"/>
            <a:ext cx="238448" cy="44889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2000">
                <a:latin typeface="Massallera"/>
                <a:ea typeface="Massallera"/>
                <a:cs typeface="Massallera"/>
                <a:sym typeface="Massallera"/>
              </a:defRPr>
            </a:lvl1pPr>
          </a:lstStyle>
          <a:p>
            <a:pPr/>
            <a:r>
              <a:t>1</a:t>
            </a:r>
          </a:p>
        </p:txBody>
      </p:sp>
      <p:sp>
        <p:nvSpPr>
          <p:cNvPr id="126" name="Shape 126"/>
          <p:cNvSpPr/>
          <p:nvPr/>
        </p:nvSpPr>
        <p:spPr>
          <a:xfrm>
            <a:off x="4415457" y="84588"/>
            <a:ext cx="287686" cy="44889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2000">
                <a:latin typeface="Massallera"/>
                <a:ea typeface="Massallera"/>
                <a:cs typeface="Massallera"/>
                <a:sym typeface="Massallera"/>
              </a:defRPr>
            </a:lvl1pPr>
          </a:lstStyle>
          <a:p>
            <a:pPr/>
            <a:r>
              <a:t>2</a:t>
            </a:r>
          </a:p>
        </p:txBody>
      </p:sp>
      <p:sp>
        <p:nvSpPr>
          <p:cNvPr id="127" name="Shape 127"/>
          <p:cNvSpPr/>
          <p:nvPr/>
        </p:nvSpPr>
        <p:spPr>
          <a:xfrm>
            <a:off x="8741986" y="84588"/>
            <a:ext cx="287562" cy="44889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2000">
                <a:latin typeface="Massallera"/>
                <a:ea typeface="Massallera"/>
                <a:cs typeface="Massallera"/>
                <a:sym typeface="Massallera"/>
              </a:defRPr>
            </a:lvl1pPr>
          </a:lstStyle>
          <a:p>
            <a:pPr/>
            <a:r>
              <a:t>3</a:t>
            </a:r>
          </a:p>
        </p:txBody>
      </p:sp>
      <p:sp>
        <p:nvSpPr>
          <p:cNvPr id="128" name="Shape 128"/>
          <p:cNvSpPr/>
          <p:nvPr/>
        </p:nvSpPr>
        <p:spPr>
          <a:xfrm>
            <a:off x="97333" y="5058754"/>
            <a:ext cx="287934" cy="44889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2000">
                <a:latin typeface="Massallera"/>
                <a:ea typeface="Massallera"/>
                <a:cs typeface="Massallera"/>
                <a:sym typeface="Massallera"/>
              </a:defRPr>
            </a:lvl1pPr>
          </a:lstStyle>
          <a:p>
            <a:pPr/>
            <a:r>
              <a:t>4</a:t>
            </a:r>
          </a:p>
        </p:txBody>
      </p:sp>
      <p:sp>
        <p:nvSpPr>
          <p:cNvPr id="129" name="Shape 129"/>
          <p:cNvSpPr/>
          <p:nvPr/>
        </p:nvSpPr>
        <p:spPr>
          <a:xfrm>
            <a:off x="4427909" y="5062988"/>
            <a:ext cx="288182" cy="44889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2000">
                <a:latin typeface="Massallera"/>
                <a:ea typeface="Massallera"/>
                <a:cs typeface="Massallera"/>
                <a:sym typeface="Massallera"/>
              </a:defRPr>
            </a:lvl1pPr>
          </a:lstStyle>
          <a:p>
            <a:pPr/>
            <a:r>
              <a:t>5</a:t>
            </a:r>
          </a:p>
        </p:txBody>
      </p:sp>
      <p:sp>
        <p:nvSpPr>
          <p:cNvPr id="130" name="Shape 130"/>
          <p:cNvSpPr/>
          <p:nvPr/>
        </p:nvSpPr>
        <p:spPr>
          <a:xfrm>
            <a:off x="8754921" y="5062988"/>
            <a:ext cx="312491" cy="44889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2000">
                <a:latin typeface="Massallera"/>
                <a:ea typeface="Massallera"/>
                <a:cs typeface="Massallera"/>
                <a:sym typeface="Massallera"/>
              </a:defRPr>
            </a:lvl1pPr>
          </a:lstStyle>
          <a:p>
            <a:pPr/>
            <a:r>
              <a:t>6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2" name="image8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4353983" y="55032"/>
            <a:ext cx="4305302" cy="4644263"/>
          </a:xfrm>
          <a:prstGeom prst="rect">
            <a:avLst/>
          </a:prstGeom>
          <a:ln w="25400">
            <a:solidFill>
              <a:srgbClr val="000000"/>
            </a:solidFill>
            <a:miter lim="400000"/>
          </a:ln>
        </p:spPr>
      </p:pic>
      <p:pic>
        <p:nvPicPr>
          <p:cNvPr id="133" name="image9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21166" y="61382"/>
            <a:ext cx="4305302" cy="4631563"/>
          </a:xfrm>
          <a:prstGeom prst="rect">
            <a:avLst/>
          </a:prstGeom>
          <a:ln w="25400">
            <a:solidFill>
              <a:srgbClr val="000000"/>
            </a:solidFill>
            <a:miter lim="400000"/>
          </a:ln>
        </p:spPr>
      </p:pic>
      <p:pic>
        <p:nvPicPr>
          <p:cNvPr id="134" name="image10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19050" y="5050366"/>
            <a:ext cx="4305302" cy="4644263"/>
          </a:xfrm>
          <a:prstGeom prst="rect">
            <a:avLst/>
          </a:prstGeom>
          <a:ln w="25400">
            <a:solidFill>
              <a:srgbClr val="000000"/>
            </a:solidFill>
            <a:miter lim="400000"/>
          </a:ln>
        </p:spPr>
      </p:pic>
      <p:pic>
        <p:nvPicPr>
          <p:cNvPr id="135" name="image11.png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4353983" y="5050366"/>
            <a:ext cx="4305302" cy="4644263"/>
          </a:xfrm>
          <a:prstGeom prst="rect">
            <a:avLst/>
          </a:prstGeom>
          <a:ln w="25400">
            <a:solidFill>
              <a:srgbClr val="000000"/>
            </a:solidFill>
            <a:miter lim="400000"/>
          </a:ln>
        </p:spPr>
      </p:pic>
      <p:pic>
        <p:nvPicPr>
          <p:cNvPr id="136" name="image12.png"/>
          <p:cNvPicPr>
            <a:picLocks noChangeAspect="1"/>
          </p:cNvPicPr>
          <p:nvPr/>
        </p:nvPicPr>
        <p:blipFill>
          <a:blip r:embed="rId6">
            <a:extLst/>
          </a:blip>
          <a:stretch>
            <a:fillRect/>
          </a:stretch>
        </p:blipFill>
        <p:spPr>
          <a:xfrm>
            <a:off x="8680449" y="5050366"/>
            <a:ext cx="4305302" cy="4644263"/>
          </a:xfrm>
          <a:prstGeom prst="rect">
            <a:avLst/>
          </a:prstGeom>
          <a:ln w="25400">
            <a:solidFill>
              <a:srgbClr val="000000"/>
            </a:solidFill>
            <a:miter lim="400000"/>
          </a:ln>
        </p:spPr>
      </p:pic>
      <p:pic>
        <p:nvPicPr>
          <p:cNvPr id="137" name="image13.png"/>
          <p:cNvPicPr>
            <a:picLocks noChangeAspect="1"/>
          </p:cNvPicPr>
          <p:nvPr/>
        </p:nvPicPr>
        <p:blipFill>
          <a:blip r:embed="rId7">
            <a:extLst/>
          </a:blip>
          <a:stretch>
            <a:fillRect/>
          </a:stretch>
        </p:blipFill>
        <p:spPr>
          <a:xfrm>
            <a:off x="8676216" y="55032"/>
            <a:ext cx="4305302" cy="4644263"/>
          </a:xfrm>
          <a:prstGeom prst="rect">
            <a:avLst/>
          </a:prstGeom>
          <a:ln w="25400">
            <a:solidFill>
              <a:srgbClr val="000000"/>
            </a:solidFill>
            <a:miter lim="400000"/>
          </a:ln>
        </p:spPr>
      </p:pic>
      <p:sp>
        <p:nvSpPr>
          <p:cNvPr id="138" name="Shape 138"/>
          <p:cNvSpPr/>
          <p:nvPr/>
        </p:nvSpPr>
        <p:spPr>
          <a:xfrm>
            <a:off x="97271" y="84588"/>
            <a:ext cx="288058" cy="44889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2000">
                <a:latin typeface="Massallera"/>
                <a:ea typeface="Massallera"/>
                <a:cs typeface="Massallera"/>
                <a:sym typeface="Massallera"/>
              </a:defRPr>
            </a:lvl1pPr>
          </a:lstStyle>
          <a:p>
            <a:pPr/>
            <a:r>
              <a:t>7</a:t>
            </a:r>
          </a:p>
        </p:txBody>
      </p:sp>
      <p:sp>
        <p:nvSpPr>
          <p:cNvPr id="139" name="Shape 139"/>
          <p:cNvSpPr/>
          <p:nvPr/>
        </p:nvSpPr>
        <p:spPr>
          <a:xfrm>
            <a:off x="4407288" y="71888"/>
            <a:ext cx="312491" cy="44889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2000">
                <a:latin typeface="Massallera"/>
                <a:ea typeface="Massallera"/>
                <a:cs typeface="Massallera"/>
                <a:sym typeface="Massallera"/>
              </a:defRPr>
            </a:lvl1pPr>
          </a:lstStyle>
          <a:p>
            <a:pPr/>
            <a:r>
              <a:t>8</a:t>
            </a:r>
          </a:p>
        </p:txBody>
      </p:sp>
      <p:sp>
        <p:nvSpPr>
          <p:cNvPr id="140" name="Shape 140"/>
          <p:cNvSpPr/>
          <p:nvPr/>
        </p:nvSpPr>
        <p:spPr>
          <a:xfrm>
            <a:off x="8733333" y="71888"/>
            <a:ext cx="287934" cy="44889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2000">
                <a:latin typeface="Massallera"/>
                <a:ea typeface="Massallera"/>
                <a:cs typeface="Massallera"/>
                <a:sym typeface="Massallera"/>
              </a:defRPr>
            </a:lvl1pPr>
          </a:lstStyle>
          <a:p>
            <a:pPr/>
            <a:r>
              <a:t>9</a:t>
            </a:r>
          </a:p>
        </p:txBody>
      </p:sp>
      <p:sp>
        <p:nvSpPr>
          <p:cNvPr id="141" name="Shape 141"/>
          <p:cNvSpPr/>
          <p:nvPr/>
        </p:nvSpPr>
        <p:spPr>
          <a:xfrm>
            <a:off x="99243" y="5084154"/>
            <a:ext cx="436514" cy="44889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2000">
                <a:latin typeface="Massallera"/>
                <a:ea typeface="Massallera"/>
                <a:cs typeface="Massallera"/>
                <a:sym typeface="Massallera"/>
              </a:defRPr>
            </a:lvl1pPr>
          </a:lstStyle>
          <a:p>
            <a:pPr/>
            <a:r>
              <a:t>10</a:t>
            </a:r>
          </a:p>
        </p:txBody>
      </p:sp>
      <p:sp>
        <p:nvSpPr>
          <p:cNvPr id="142" name="Shape 142"/>
          <p:cNvSpPr/>
          <p:nvPr/>
        </p:nvSpPr>
        <p:spPr>
          <a:xfrm>
            <a:off x="4433035" y="5084154"/>
            <a:ext cx="362596" cy="44889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2000">
                <a:latin typeface="Massallera"/>
                <a:ea typeface="Massallera"/>
                <a:cs typeface="Massallera"/>
                <a:sym typeface="Massallera"/>
              </a:defRPr>
            </a:lvl1pPr>
          </a:lstStyle>
          <a:p>
            <a:pPr/>
            <a:r>
              <a:t>11</a:t>
            </a:r>
          </a:p>
        </p:txBody>
      </p:sp>
      <p:sp>
        <p:nvSpPr>
          <p:cNvPr id="143" name="Shape 143"/>
          <p:cNvSpPr/>
          <p:nvPr/>
        </p:nvSpPr>
        <p:spPr>
          <a:xfrm>
            <a:off x="8756050" y="5084154"/>
            <a:ext cx="411833" cy="44889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2000">
                <a:latin typeface="Massallera"/>
                <a:ea typeface="Massallera"/>
                <a:cs typeface="Massallera"/>
                <a:sym typeface="Massallera"/>
              </a:defRPr>
            </a:lvl1pPr>
          </a:lstStyle>
          <a:p>
            <a:pPr/>
            <a:r>
              <a:t>12</a:t>
            </a:r>
          </a:p>
        </p:txBody>
      </p:sp>
    </p:spTree>
  </p:cSld>
  <p:clrMapOvr>
    <a:masterClrMapping/>
  </p:clrMapOvr>
  <p:transition xmlns:p14="http://schemas.microsoft.com/office/powerpoint/2010/main" spd="med" advClick="1" p14:dur="1000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5" name="image14.png"/>
          <p:cNvPicPr>
            <a:picLocks noChangeAspect="0"/>
          </p:cNvPicPr>
          <p:nvPr/>
        </p:nvPicPr>
        <p:blipFill>
          <a:blip r:embed="rId2">
            <a:extLst/>
          </a:blip>
          <a:srcRect l="6356" t="0" r="6356" b="9949"/>
          <a:stretch>
            <a:fillRect/>
          </a:stretch>
        </p:blipFill>
        <p:spPr>
          <a:xfrm rot="16200000">
            <a:off x="-154110" y="218016"/>
            <a:ext cx="4648201" cy="4305301"/>
          </a:xfrm>
          <a:prstGeom prst="rect">
            <a:avLst/>
          </a:prstGeom>
          <a:ln w="25400">
            <a:solidFill>
              <a:srgbClr val="000000"/>
            </a:solidFill>
            <a:miter lim="400000"/>
          </a:ln>
        </p:spPr>
      </p:pic>
      <p:pic>
        <p:nvPicPr>
          <p:cNvPr id="146" name="image16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8689550" y="50800"/>
            <a:ext cx="4305303" cy="4648200"/>
          </a:xfrm>
          <a:prstGeom prst="rect">
            <a:avLst/>
          </a:prstGeom>
          <a:ln w="25400">
            <a:solidFill>
              <a:srgbClr val="000000"/>
            </a:solidFill>
            <a:miter lim="400000"/>
          </a:ln>
        </p:spPr>
      </p:pic>
      <p:pic>
        <p:nvPicPr>
          <p:cNvPr id="147" name="image17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17339" y="5063066"/>
            <a:ext cx="4305303" cy="4648202"/>
          </a:xfrm>
          <a:prstGeom prst="rect">
            <a:avLst/>
          </a:prstGeom>
          <a:ln w="25400">
            <a:solidFill>
              <a:srgbClr val="000000"/>
            </a:solidFill>
            <a:miter lim="400000"/>
          </a:ln>
        </p:spPr>
      </p:pic>
      <p:pic>
        <p:nvPicPr>
          <p:cNvPr id="148" name="image18.png"/>
          <p:cNvPicPr>
            <a:picLocks noChangeAspect="0"/>
          </p:cNvPicPr>
          <p:nvPr/>
        </p:nvPicPr>
        <p:blipFill>
          <a:blip r:embed="rId5">
            <a:extLst/>
          </a:blip>
          <a:srcRect l="0" t="0" r="0" b="5855"/>
          <a:stretch>
            <a:fillRect/>
          </a:stretch>
        </p:blipFill>
        <p:spPr>
          <a:xfrm>
            <a:off x="8686944" y="5080078"/>
            <a:ext cx="4305303" cy="4631275"/>
          </a:xfrm>
          <a:prstGeom prst="rect">
            <a:avLst/>
          </a:prstGeom>
          <a:ln w="25400">
            <a:solidFill>
              <a:srgbClr val="000000"/>
            </a:solidFill>
            <a:miter lim="400000"/>
          </a:ln>
        </p:spPr>
      </p:pic>
      <p:pic>
        <p:nvPicPr>
          <p:cNvPr id="149" name="image19.png"/>
          <p:cNvPicPr>
            <a:picLocks noChangeAspect="1"/>
          </p:cNvPicPr>
          <p:nvPr/>
        </p:nvPicPr>
        <p:blipFill>
          <a:blip r:embed="rId6">
            <a:extLst/>
          </a:blip>
          <a:srcRect l="0" t="0" r="0" b="4680"/>
          <a:stretch>
            <a:fillRect/>
          </a:stretch>
        </p:blipFill>
        <p:spPr>
          <a:xfrm>
            <a:off x="4349749" y="5063104"/>
            <a:ext cx="4305303" cy="4648470"/>
          </a:xfrm>
          <a:prstGeom prst="rect">
            <a:avLst/>
          </a:prstGeom>
          <a:ln w="25400">
            <a:solidFill>
              <a:srgbClr val="000000"/>
            </a:solidFill>
            <a:miter lim="400000"/>
          </a:ln>
        </p:spPr>
      </p:pic>
      <p:sp>
        <p:nvSpPr>
          <p:cNvPr id="150" name="Shape 150"/>
          <p:cNvSpPr/>
          <p:nvPr/>
        </p:nvSpPr>
        <p:spPr>
          <a:xfrm>
            <a:off x="98945" y="84588"/>
            <a:ext cx="411710" cy="44889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2000">
                <a:latin typeface="Massallera"/>
                <a:ea typeface="Massallera"/>
                <a:cs typeface="Massallera"/>
                <a:sym typeface="Massallera"/>
              </a:defRPr>
            </a:lvl1pPr>
          </a:lstStyle>
          <a:p>
            <a:pPr/>
            <a:r>
              <a:t>13</a:t>
            </a:r>
          </a:p>
        </p:txBody>
      </p:sp>
      <p:sp>
        <p:nvSpPr>
          <p:cNvPr id="151" name="Shape 151"/>
          <p:cNvSpPr/>
          <p:nvPr/>
        </p:nvSpPr>
        <p:spPr>
          <a:xfrm>
            <a:off x="8734759" y="5105321"/>
            <a:ext cx="412082" cy="44889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2000">
                <a:latin typeface="Massallera"/>
                <a:ea typeface="Massallera"/>
                <a:cs typeface="Massallera"/>
                <a:sym typeface="Massallera"/>
              </a:defRPr>
            </a:lvl1pPr>
          </a:lstStyle>
          <a:p>
            <a:pPr/>
            <a:r>
              <a:t>14</a:t>
            </a:r>
          </a:p>
        </p:txBody>
      </p:sp>
      <p:sp>
        <p:nvSpPr>
          <p:cNvPr id="152" name="Shape 152"/>
          <p:cNvSpPr/>
          <p:nvPr/>
        </p:nvSpPr>
        <p:spPr>
          <a:xfrm>
            <a:off x="4412791" y="5092621"/>
            <a:ext cx="412329" cy="44889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2000">
                <a:latin typeface="Massallera"/>
                <a:ea typeface="Massallera"/>
                <a:cs typeface="Massallera"/>
                <a:sym typeface="Massallera"/>
              </a:defRPr>
            </a:lvl1pPr>
          </a:lstStyle>
          <a:p>
            <a:pPr/>
            <a:r>
              <a:t>15</a:t>
            </a:r>
          </a:p>
        </p:txBody>
      </p:sp>
      <p:sp>
        <p:nvSpPr>
          <p:cNvPr id="153" name="Shape 153"/>
          <p:cNvSpPr/>
          <p:nvPr/>
        </p:nvSpPr>
        <p:spPr>
          <a:xfrm>
            <a:off x="86481" y="5096854"/>
            <a:ext cx="436638" cy="44889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2000">
                <a:latin typeface="Massallera"/>
                <a:ea typeface="Massallera"/>
                <a:cs typeface="Massallera"/>
                <a:sym typeface="Massallera"/>
              </a:defRPr>
            </a:lvl1pPr>
          </a:lstStyle>
          <a:p>
            <a:pPr/>
            <a:r>
              <a:t>16</a:t>
            </a:r>
          </a:p>
        </p:txBody>
      </p:sp>
      <p:sp>
        <p:nvSpPr>
          <p:cNvPr id="154" name="Shape 154"/>
          <p:cNvSpPr/>
          <p:nvPr/>
        </p:nvSpPr>
        <p:spPr>
          <a:xfrm>
            <a:off x="4412853" y="71888"/>
            <a:ext cx="412205" cy="44889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2000">
                <a:latin typeface="Massallera"/>
                <a:ea typeface="Massallera"/>
                <a:cs typeface="Massallera"/>
                <a:sym typeface="Massallera"/>
              </a:defRPr>
            </a:lvl1pPr>
          </a:lstStyle>
          <a:p>
            <a:pPr/>
            <a:r>
              <a:t>17</a:t>
            </a:r>
          </a:p>
        </p:txBody>
      </p:sp>
      <p:sp>
        <p:nvSpPr>
          <p:cNvPr id="155" name="Shape 155"/>
          <p:cNvSpPr/>
          <p:nvPr/>
        </p:nvSpPr>
        <p:spPr>
          <a:xfrm>
            <a:off x="8760581" y="84588"/>
            <a:ext cx="436638" cy="44889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2000">
                <a:latin typeface="Massallera"/>
                <a:ea typeface="Massallera"/>
                <a:cs typeface="Massallera"/>
                <a:sym typeface="Massallera"/>
              </a:defRPr>
            </a:lvl1pPr>
          </a:lstStyle>
          <a:p>
            <a:pPr/>
            <a:r>
              <a:t>18</a:t>
            </a:r>
          </a:p>
        </p:txBody>
      </p:sp>
      <p:grpSp>
        <p:nvGrpSpPr>
          <p:cNvPr id="160" name="Group 160"/>
          <p:cNvGrpSpPr/>
          <p:nvPr/>
        </p:nvGrpSpPr>
        <p:grpSpPr>
          <a:xfrm>
            <a:off x="4563041" y="550822"/>
            <a:ext cx="3909070" cy="3992198"/>
            <a:chOff x="256057" y="820757"/>
            <a:chExt cx="3909068" cy="3992196"/>
          </a:xfrm>
        </p:grpSpPr>
        <p:pic>
          <p:nvPicPr>
            <p:cNvPr id="156" name="image19.png"/>
            <p:cNvPicPr>
              <a:picLocks noChangeAspect="1"/>
            </p:cNvPicPr>
            <p:nvPr/>
          </p:nvPicPr>
          <p:blipFill>
            <a:blip r:embed="rId6">
              <a:extLst/>
            </a:blip>
            <a:srcRect l="70172" t="11775" r="2669" b="10467"/>
            <a:stretch>
              <a:fillRect/>
            </a:stretch>
          </p:blipFill>
          <p:spPr>
            <a:xfrm>
              <a:off x="2586491" y="820757"/>
              <a:ext cx="1230944" cy="399219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11" h="21588" fill="norm" stroke="1" extrusionOk="0">
                  <a:moveTo>
                    <a:pt x="4028" y="0"/>
                  </a:moveTo>
                  <a:cubicBezTo>
                    <a:pt x="3098" y="0"/>
                    <a:pt x="2133" y="51"/>
                    <a:pt x="1864" y="153"/>
                  </a:cubicBezTo>
                  <a:cubicBezTo>
                    <a:pt x="1653" y="232"/>
                    <a:pt x="1293" y="299"/>
                    <a:pt x="1060" y="299"/>
                  </a:cubicBezTo>
                  <a:cubicBezTo>
                    <a:pt x="827" y="299"/>
                    <a:pt x="634" y="342"/>
                    <a:pt x="634" y="395"/>
                  </a:cubicBezTo>
                  <a:cubicBezTo>
                    <a:pt x="634" y="567"/>
                    <a:pt x="577" y="633"/>
                    <a:pt x="290" y="801"/>
                  </a:cubicBezTo>
                  <a:cubicBezTo>
                    <a:pt x="-118" y="1040"/>
                    <a:pt x="-84" y="20532"/>
                    <a:pt x="325" y="20687"/>
                  </a:cubicBezTo>
                  <a:cubicBezTo>
                    <a:pt x="499" y="20753"/>
                    <a:pt x="551" y="20884"/>
                    <a:pt x="435" y="20979"/>
                  </a:cubicBezTo>
                  <a:cubicBezTo>
                    <a:pt x="289" y="21098"/>
                    <a:pt x="336" y="21130"/>
                    <a:pt x="586" y="21082"/>
                  </a:cubicBezTo>
                  <a:cubicBezTo>
                    <a:pt x="792" y="21042"/>
                    <a:pt x="1024" y="21078"/>
                    <a:pt x="1129" y="21163"/>
                  </a:cubicBezTo>
                  <a:cubicBezTo>
                    <a:pt x="1230" y="21246"/>
                    <a:pt x="1579" y="21313"/>
                    <a:pt x="1905" y="21313"/>
                  </a:cubicBezTo>
                  <a:cubicBezTo>
                    <a:pt x="2231" y="21313"/>
                    <a:pt x="2571" y="21373"/>
                    <a:pt x="2661" y="21447"/>
                  </a:cubicBezTo>
                  <a:cubicBezTo>
                    <a:pt x="2754" y="21523"/>
                    <a:pt x="3176" y="21569"/>
                    <a:pt x="3650" y="21556"/>
                  </a:cubicBezTo>
                  <a:cubicBezTo>
                    <a:pt x="4747" y="21527"/>
                    <a:pt x="6830" y="21205"/>
                    <a:pt x="7100" y="21024"/>
                  </a:cubicBezTo>
                  <a:cubicBezTo>
                    <a:pt x="7218" y="20944"/>
                    <a:pt x="7543" y="20742"/>
                    <a:pt x="7821" y="20575"/>
                  </a:cubicBezTo>
                  <a:cubicBezTo>
                    <a:pt x="8280" y="20299"/>
                    <a:pt x="8330" y="19383"/>
                    <a:pt x="8330" y="10632"/>
                  </a:cubicBezTo>
                  <a:cubicBezTo>
                    <a:pt x="8330" y="2153"/>
                    <a:pt x="8275" y="987"/>
                    <a:pt x="7869" y="938"/>
                  </a:cubicBezTo>
                  <a:cubicBezTo>
                    <a:pt x="7599" y="906"/>
                    <a:pt x="7402" y="761"/>
                    <a:pt x="7402" y="590"/>
                  </a:cubicBezTo>
                  <a:cubicBezTo>
                    <a:pt x="7402" y="328"/>
                    <a:pt x="7146" y="249"/>
                    <a:pt x="6399" y="288"/>
                  </a:cubicBezTo>
                  <a:cubicBezTo>
                    <a:pt x="6267" y="295"/>
                    <a:pt x="6078" y="235"/>
                    <a:pt x="5980" y="155"/>
                  </a:cubicBezTo>
                  <a:cubicBezTo>
                    <a:pt x="5855" y="53"/>
                    <a:pt x="4958" y="0"/>
                    <a:pt x="4028" y="0"/>
                  </a:cubicBezTo>
                  <a:close/>
                  <a:moveTo>
                    <a:pt x="17076" y="9"/>
                  </a:moveTo>
                  <a:cubicBezTo>
                    <a:pt x="15289" y="9"/>
                    <a:pt x="13098" y="322"/>
                    <a:pt x="13366" y="541"/>
                  </a:cubicBezTo>
                  <a:cubicBezTo>
                    <a:pt x="13449" y="608"/>
                    <a:pt x="13321" y="746"/>
                    <a:pt x="13084" y="844"/>
                  </a:cubicBezTo>
                  <a:cubicBezTo>
                    <a:pt x="12480" y="1094"/>
                    <a:pt x="12419" y="20436"/>
                    <a:pt x="13022" y="20625"/>
                  </a:cubicBezTo>
                  <a:cubicBezTo>
                    <a:pt x="13234" y="20691"/>
                    <a:pt x="13420" y="20787"/>
                    <a:pt x="13442" y="20837"/>
                  </a:cubicBezTo>
                  <a:cubicBezTo>
                    <a:pt x="13463" y="20887"/>
                    <a:pt x="13503" y="20968"/>
                    <a:pt x="13524" y="21019"/>
                  </a:cubicBezTo>
                  <a:cubicBezTo>
                    <a:pt x="13545" y="21071"/>
                    <a:pt x="14040" y="21216"/>
                    <a:pt x="14630" y="21341"/>
                  </a:cubicBezTo>
                  <a:cubicBezTo>
                    <a:pt x="15288" y="21481"/>
                    <a:pt x="16214" y="21576"/>
                    <a:pt x="17015" y="21586"/>
                  </a:cubicBezTo>
                  <a:cubicBezTo>
                    <a:pt x="18152" y="21600"/>
                    <a:pt x="18451" y="21558"/>
                    <a:pt x="19323" y="21260"/>
                  </a:cubicBezTo>
                  <a:cubicBezTo>
                    <a:pt x="19875" y="21071"/>
                    <a:pt x="20335" y="20866"/>
                    <a:pt x="20340" y="20803"/>
                  </a:cubicBezTo>
                  <a:cubicBezTo>
                    <a:pt x="20345" y="20739"/>
                    <a:pt x="20552" y="20603"/>
                    <a:pt x="20800" y="20500"/>
                  </a:cubicBezTo>
                  <a:cubicBezTo>
                    <a:pt x="21482" y="20218"/>
                    <a:pt x="21482" y="1298"/>
                    <a:pt x="20800" y="1015"/>
                  </a:cubicBezTo>
                  <a:cubicBezTo>
                    <a:pt x="20552" y="912"/>
                    <a:pt x="20345" y="757"/>
                    <a:pt x="20340" y="672"/>
                  </a:cubicBezTo>
                  <a:cubicBezTo>
                    <a:pt x="20335" y="586"/>
                    <a:pt x="19962" y="402"/>
                    <a:pt x="19516" y="262"/>
                  </a:cubicBezTo>
                  <a:cubicBezTo>
                    <a:pt x="18843" y="51"/>
                    <a:pt x="18430" y="9"/>
                    <a:pt x="17076" y="9"/>
                  </a:cubicBezTo>
                  <a:close/>
                </a:path>
              </a:pathLst>
            </a:custGeom>
            <a:ln w="12700" cap="flat">
              <a:noFill/>
              <a:miter lim="400000"/>
            </a:ln>
            <a:effectLst/>
          </p:spPr>
        </p:pic>
        <p:pic>
          <p:nvPicPr>
            <p:cNvPr id="157" name="image19.png"/>
            <p:cNvPicPr>
              <a:picLocks noChangeAspect="1"/>
            </p:cNvPicPr>
            <p:nvPr/>
          </p:nvPicPr>
          <p:blipFill>
            <a:blip r:embed="rId6">
              <a:extLst/>
            </a:blip>
            <a:srcRect l="54134" t="12015" r="35883" b="10709"/>
            <a:stretch>
              <a:fillRect/>
            </a:stretch>
          </p:blipFill>
          <p:spPr>
            <a:xfrm rot="13500000">
              <a:off x="2376242" y="884049"/>
              <a:ext cx="452439" cy="39674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56" fill="norm" stroke="1" extrusionOk="0">
                  <a:moveTo>
                    <a:pt x="10156" y="1"/>
                  </a:moveTo>
                  <a:cubicBezTo>
                    <a:pt x="4962" y="14"/>
                    <a:pt x="2268" y="108"/>
                    <a:pt x="3032" y="249"/>
                  </a:cubicBezTo>
                  <a:cubicBezTo>
                    <a:pt x="3309" y="300"/>
                    <a:pt x="2730" y="364"/>
                    <a:pt x="1762" y="393"/>
                  </a:cubicBezTo>
                  <a:lnTo>
                    <a:pt x="0" y="447"/>
                  </a:lnTo>
                  <a:lnTo>
                    <a:pt x="284" y="10582"/>
                  </a:lnTo>
                  <a:cubicBezTo>
                    <a:pt x="431" y="16156"/>
                    <a:pt x="663" y="20791"/>
                    <a:pt x="815" y="20882"/>
                  </a:cubicBezTo>
                  <a:cubicBezTo>
                    <a:pt x="967" y="20973"/>
                    <a:pt x="1622" y="21071"/>
                    <a:pt x="2274" y="21100"/>
                  </a:cubicBezTo>
                  <a:cubicBezTo>
                    <a:pt x="2926" y="21129"/>
                    <a:pt x="3248" y="21192"/>
                    <a:pt x="2975" y="21242"/>
                  </a:cubicBezTo>
                  <a:cubicBezTo>
                    <a:pt x="2702" y="21293"/>
                    <a:pt x="3152" y="21338"/>
                    <a:pt x="3979" y="21341"/>
                  </a:cubicBezTo>
                  <a:cubicBezTo>
                    <a:pt x="7615" y="21356"/>
                    <a:pt x="12737" y="21470"/>
                    <a:pt x="13149" y="21546"/>
                  </a:cubicBezTo>
                  <a:cubicBezTo>
                    <a:pt x="13397" y="21592"/>
                    <a:pt x="15108" y="21458"/>
                    <a:pt x="16958" y="21247"/>
                  </a:cubicBezTo>
                  <a:cubicBezTo>
                    <a:pt x="18808" y="21035"/>
                    <a:pt x="20625" y="20863"/>
                    <a:pt x="20975" y="20863"/>
                  </a:cubicBezTo>
                  <a:cubicBezTo>
                    <a:pt x="21325" y="20863"/>
                    <a:pt x="21600" y="16355"/>
                    <a:pt x="21600" y="10847"/>
                  </a:cubicBezTo>
                  <a:cubicBezTo>
                    <a:pt x="21600" y="5338"/>
                    <a:pt x="21349" y="850"/>
                    <a:pt x="21032" y="872"/>
                  </a:cubicBezTo>
                  <a:cubicBezTo>
                    <a:pt x="20085" y="939"/>
                    <a:pt x="19232" y="707"/>
                    <a:pt x="19307" y="404"/>
                  </a:cubicBezTo>
                  <a:cubicBezTo>
                    <a:pt x="19364" y="177"/>
                    <a:pt x="19141" y="143"/>
                    <a:pt x="18227" y="229"/>
                  </a:cubicBezTo>
                  <a:cubicBezTo>
                    <a:pt x="17360" y="312"/>
                    <a:pt x="16818" y="295"/>
                    <a:pt x="15954" y="163"/>
                  </a:cubicBezTo>
                  <a:cubicBezTo>
                    <a:pt x="15080" y="29"/>
                    <a:pt x="13740" y="-8"/>
                    <a:pt x="10156" y="1"/>
                  </a:cubicBezTo>
                  <a:close/>
                </a:path>
              </a:pathLst>
            </a:custGeom>
            <a:ln w="12700" cap="flat">
              <a:noFill/>
              <a:miter lim="400000"/>
            </a:ln>
            <a:effectLst/>
          </p:spPr>
        </p:pic>
        <p:pic>
          <p:nvPicPr>
            <p:cNvPr id="158" name="image19.png"/>
            <p:cNvPicPr>
              <a:picLocks noChangeAspect="1"/>
            </p:cNvPicPr>
            <p:nvPr/>
          </p:nvPicPr>
          <p:blipFill>
            <a:blip r:embed="rId6">
              <a:extLst/>
            </a:blip>
            <a:srcRect l="4076" t="11805" r="69800" b="11427"/>
            <a:stretch>
              <a:fillRect/>
            </a:stretch>
          </p:blipFill>
          <p:spPr>
            <a:xfrm>
              <a:off x="575586" y="833437"/>
              <a:ext cx="1184042" cy="394136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81" h="21355" fill="norm" stroke="1" extrusionOk="0">
                  <a:moveTo>
                    <a:pt x="17328" y="0"/>
                  </a:moveTo>
                  <a:cubicBezTo>
                    <a:pt x="15689" y="0"/>
                    <a:pt x="15358" y="34"/>
                    <a:pt x="14477" y="297"/>
                  </a:cubicBezTo>
                  <a:lnTo>
                    <a:pt x="13479" y="593"/>
                  </a:lnTo>
                  <a:lnTo>
                    <a:pt x="13479" y="10795"/>
                  </a:lnTo>
                  <a:cubicBezTo>
                    <a:pt x="13479" y="20150"/>
                    <a:pt x="13523" y="21008"/>
                    <a:pt x="14014" y="21170"/>
                  </a:cubicBezTo>
                  <a:cubicBezTo>
                    <a:pt x="14309" y="21267"/>
                    <a:pt x="14823" y="21346"/>
                    <a:pt x="15157" y="21346"/>
                  </a:cubicBezTo>
                  <a:cubicBezTo>
                    <a:pt x="15192" y="21346"/>
                    <a:pt x="15224" y="21354"/>
                    <a:pt x="15259" y="21355"/>
                  </a:cubicBezTo>
                  <a:lnTo>
                    <a:pt x="19512" y="21355"/>
                  </a:lnTo>
                  <a:cubicBezTo>
                    <a:pt x="19706" y="21307"/>
                    <a:pt x="19905" y="21256"/>
                    <a:pt x="20141" y="21189"/>
                  </a:cubicBezTo>
                  <a:lnTo>
                    <a:pt x="21581" y="20785"/>
                  </a:lnTo>
                  <a:lnTo>
                    <a:pt x="21574" y="10788"/>
                  </a:lnTo>
                  <a:cubicBezTo>
                    <a:pt x="21567" y="2419"/>
                    <a:pt x="21492" y="776"/>
                    <a:pt x="21118" y="684"/>
                  </a:cubicBezTo>
                  <a:cubicBezTo>
                    <a:pt x="20873" y="623"/>
                    <a:pt x="20737" y="497"/>
                    <a:pt x="20814" y="406"/>
                  </a:cubicBezTo>
                  <a:cubicBezTo>
                    <a:pt x="21014" y="170"/>
                    <a:pt x="19556" y="0"/>
                    <a:pt x="17328" y="0"/>
                  </a:cubicBezTo>
                  <a:close/>
                  <a:moveTo>
                    <a:pt x="4075" y="19"/>
                  </a:moveTo>
                  <a:cubicBezTo>
                    <a:pt x="2028" y="16"/>
                    <a:pt x="1723" y="43"/>
                    <a:pt x="921" y="282"/>
                  </a:cubicBezTo>
                  <a:lnTo>
                    <a:pt x="31" y="546"/>
                  </a:lnTo>
                  <a:lnTo>
                    <a:pt x="3" y="10681"/>
                  </a:lnTo>
                  <a:cubicBezTo>
                    <a:pt x="-19" y="17915"/>
                    <a:pt x="75" y="20835"/>
                    <a:pt x="328" y="20884"/>
                  </a:cubicBezTo>
                  <a:cubicBezTo>
                    <a:pt x="523" y="20922"/>
                    <a:pt x="683" y="21009"/>
                    <a:pt x="683" y="21076"/>
                  </a:cubicBezTo>
                  <a:cubicBezTo>
                    <a:pt x="683" y="21142"/>
                    <a:pt x="1019" y="21246"/>
                    <a:pt x="1435" y="21308"/>
                  </a:cubicBezTo>
                  <a:cubicBezTo>
                    <a:pt x="1528" y="21322"/>
                    <a:pt x="1584" y="21339"/>
                    <a:pt x="1681" y="21355"/>
                  </a:cubicBezTo>
                  <a:lnTo>
                    <a:pt x="5927" y="21355"/>
                  </a:lnTo>
                  <a:cubicBezTo>
                    <a:pt x="6133" y="21316"/>
                    <a:pt x="6355" y="21294"/>
                    <a:pt x="6535" y="21314"/>
                  </a:cubicBezTo>
                  <a:cubicBezTo>
                    <a:pt x="7964" y="21478"/>
                    <a:pt x="7949" y="21600"/>
                    <a:pt x="7960" y="10758"/>
                  </a:cubicBezTo>
                  <a:lnTo>
                    <a:pt x="7974" y="510"/>
                  </a:lnTo>
                  <a:lnTo>
                    <a:pt x="7157" y="267"/>
                  </a:lnTo>
                  <a:cubicBezTo>
                    <a:pt x="6446" y="55"/>
                    <a:pt x="6055" y="23"/>
                    <a:pt x="4075" y="19"/>
                  </a:cubicBezTo>
                  <a:close/>
                </a:path>
              </a:pathLst>
            </a:custGeom>
            <a:ln w="12700" cap="flat">
              <a:noFill/>
              <a:miter lim="400000"/>
            </a:ln>
            <a:effectLst/>
          </p:spPr>
        </p:pic>
        <p:pic>
          <p:nvPicPr>
            <p:cNvPr id="159" name="image19.png"/>
            <p:cNvPicPr>
              <a:picLocks noChangeAspect="1"/>
            </p:cNvPicPr>
            <p:nvPr/>
          </p:nvPicPr>
          <p:blipFill>
            <a:blip r:embed="rId6">
              <a:extLst/>
            </a:blip>
            <a:srcRect l="54134" t="12015" r="35883" b="10709"/>
            <a:stretch>
              <a:fillRect/>
            </a:stretch>
          </p:blipFill>
          <p:spPr>
            <a:xfrm rot="18900000">
              <a:off x="1592503" y="952226"/>
              <a:ext cx="452438" cy="39674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56" fill="norm" stroke="1" extrusionOk="0">
                  <a:moveTo>
                    <a:pt x="10156" y="1"/>
                  </a:moveTo>
                  <a:cubicBezTo>
                    <a:pt x="4962" y="14"/>
                    <a:pt x="2268" y="108"/>
                    <a:pt x="3032" y="249"/>
                  </a:cubicBezTo>
                  <a:cubicBezTo>
                    <a:pt x="3309" y="300"/>
                    <a:pt x="2730" y="364"/>
                    <a:pt x="1762" y="393"/>
                  </a:cubicBezTo>
                  <a:lnTo>
                    <a:pt x="0" y="447"/>
                  </a:lnTo>
                  <a:lnTo>
                    <a:pt x="284" y="10582"/>
                  </a:lnTo>
                  <a:cubicBezTo>
                    <a:pt x="431" y="16156"/>
                    <a:pt x="663" y="20791"/>
                    <a:pt x="815" y="20882"/>
                  </a:cubicBezTo>
                  <a:cubicBezTo>
                    <a:pt x="967" y="20973"/>
                    <a:pt x="1622" y="21071"/>
                    <a:pt x="2274" y="21100"/>
                  </a:cubicBezTo>
                  <a:cubicBezTo>
                    <a:pt x="2926" y="21129"/>
                    <a:pt x="3248" y="21192"/>
                    <a:pt x="2975" y="21242"/>
                  </a:cubicBezTo>
                  <a:cubicBezTo>
                    <a:pt x="2702" y="21293"/>
                    <a:pt x="3152" y="21338"/>
                    <a:pt x="3979" y="21341"/>
                  </a:cubicBezTo>
                  <a:cubicBezTo>
                    <a:pt x="7615" y="21356"/>
                    <a:pt x="12737" y="21470"/>
                    <a:pt x="13149" y="21546"/>
                  </a:cubicBezTo>
                  <a:cubicBezTo>
                    <a:pt x="13397" y="21592"/>
                    <a:pt x="15108" y="21458"/>
                    <a:pt x="16958" y="21247"/>
                  </a:cubicBezTo>
                  <a:cubicBezTo>
                    <a:pt x="18808" y="21035"/>
                    <a:pt x="20625" y="20863"/>
                    <a:pt x="20975" y="20863"/>
                  </a:cubicBezTo>
                  <a:cubicBezTo>
                    <a:pt x="21325" y="20863"/>
                    <a:pt x="21600" y="16355"/>
                    <a:pt x="21600" y="10847"/>
                  </a:cubicBezTo>
                  <a:cubicBezTo>
                    <a:pt x="21600" y="5338"/>
                    <a:pt x="21349" y="850"/>
                    <a:pt x="21032" y="872"/>
                  </a:cubicBezTo>
                  <a:cubicBezTo>
                    <a:pt x="20085" y="939"/>
                    <a:pt x="19232" y="707"/>
                    <a:pt x="19307" y="404"/>
                  </a:cubicBezTo>
                  <a:cubicBezTo>
                    <a:pt x="19364" y="177"/>
                    <a:pt x="19141" y="143"/>
                    <a:pt x="18227" y="229"/>
                  </a:cubicBezTo>
                  <a:cubicBezTo>
                    <a:pt x="17360" y="312"/>
                    <a:pt x="16818" y="295"/>
                    <a:pt x="15954" y="163"/>
                  </a:cubicBezTo>
                  <a:cubicBezTo>
                    <a:pt x="15080" y="29"/>
                    <a:pt x="13740" y="-8"/>
                    <a:pt x="10156" y="1"/>
                  </a:cubicBezTo>
                  <a:close/>
                </a:path>
              </a:pathLst>
            </a:custGeom>
            <a:ln w="12700" cap="flat">
              <a:noFill/>
              <a:miter lim="400000"/>
            </a:ln>
            <a:effectLst/>
          </p:spPr>
        </p:pic>
      </p:grpSp>
      <p:sp>
        <p:nvSpPr>
          <p:cNvPr id="161" name="Shape 161"/>
          <p:cNvSpPr/>
          <p:nvPr/>
        </p:nvSpPr>
        <p:spPr>
          <a:xfrm>
            <a:off x="4351866" y="46565"/>
            <a:ext cx="4305301" cy="4648201"/>
          </a:xfrm>
          <a:prstGeom prst="rect">
            <a:avLst/>
          </a:prstGeom>
          <a:ln w="25400">
            <a:solidFill>
              <a:srgbClr val="000000"/>
            </a:solidFill>
            <a:miter lim="400000"/>
          </a:ln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p:spPr>
        <p:txBody>
          <a:bodyPr lIns="50800" tIns="50800" rIns="50800" bIns="50800" anchor="ctr"/>
          <a:lstStyle/>
          <a:p>
            <a:pPr/>
          </a:p>
        </p:txBody>
      </p:sp>
    </p:spTree>
  </p:cSld>
  <p:clrMapOvr>
    <a:masterClrMapping/>
  </p:clrMapOvr>
  <p:transition xmlns:p14="http://schemas.microsoft.com/office/powerpoint/2010/main" spd="med" advClick="1" p14:dur="1000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" name="image20.png"/>
          <p:cNvPicPr>
            <a:picLocks noChangeAspect="1"/>
          </p:cNvPicPr>
          <p:nvPr/>
        </p:nvPicPr>
        <p:blipFill>
          <a:blip r:embed="rId2">
            <a:extLst/>
          </a:blip>
          <a:srcRect l="0" t="0" r="0" b="4100"/>
          <a:stretch>
            <a:fillRect/>
          </a:stretch>
        </p:blipFill>
        <p:spPr>
          <a:xfrm>
            <a:off x="21892" y="76200"/>
            <a:ext cx="4305303" cy="4650178"/>
          </a:xfrm>
          <a:prstGeom prst="rect">
            <a:avLst/>
          </a:prstGeom>
          <a:ln w="25400">
            <a:solidFill>
              <a:srgbClr val="000000"/>
            </a:solidFill>
            <a:miter lim="400000"/>
          </a:ln>
        </p:spPr>
      </p:pic>
      <p:pic>
        <p:nvPicPr>
          <p:cNvPr id="164" name="image21.png"/>
          <p:cNvPicPr>
            <a:picLocks noChangeAspect="1"/>
          </p:cNvPicPr>
          <p:nvPr/>
        </p:nvPicPr>
        <p:blipFill>
          <a:blip r:embed="rId3">
            <a:extLst/>
          </a:blip>
          <a:srcRect l="0" t="2046" r="0" b="4221"/>
          <a:stretch>
            <a:fillRect/>
          </a:stretch>
        </p:blipFill>
        <p:spPr>
          <a:xfrm>
            <a:off x="4351430" y="67732"/>
            <a:ext cx="4305302" cy="4653011"/>
          </a:xfrm>
          <a:prstGeom prst="rect">
            <a:avLst/>
          </a:prstGeom>
          <a:ln w="25400">
            <a:solidFill>
              <a:srgbClr val="000000"/>
            </a:solidFill>
            <a:miter lim="400000"/>
          </a:ln>
        </p:spPr>
      </p:pic>
      <p:pic>
        <p:nvPicPr>
          <p:cNvPr id="165" name="image1.tif"/>
          <p:cNvPicPr>
            <a:picLocks noChangeAspect="1"/>
          </p:cNvPicPr>
          <p:nvPr/>
        </p:nvPicPr>
        <p:blipFill>
          <a:blip r:embed="rId4">
            <a:extLst/>
          </a:blip>
          <a:srcRect l="12551" t="1936" r="8825" b="53142"/>
          <a:stretch>
            <a:fillRect/>
          </a:stretch>
        </p:blipFill>
        <p:spPr>
          <a:xfrm>
            <a:off x="8681111" y="70378"/>
            <a:ext cx="4305302" cy="4648203"/>
          </a:xfrm>
          <a:prstGeom prst="rect">
            <a:avLst/>
          </a:prstGeom>
          <a:ln w="25400">
            <a:solidFill>
              <a:srgbClr val="000000"/>
            </a:solidFill>
            <a:miter lim="400000"/>
          </a:ln>
        </p:spPr>
      </p:pic>
      <p:pic>
        <p:nvPicPr>
          <p:cNvPr id="166" name="image1.tif"/>
          <p:cNvPicPr>
            <a:picLocks noChangeAspect="0"/>
          </p:cNvPicPr>
          <p:nvPr/>
        </p:nvPicPr>
        <p:blipFill>
          <a:blip r:embed="rId4">
            <a:extLst/>
          </a:blip>
          <a:srcRect l="2535" t="59331" r="2535" b="5261"/>
          <a:stretch>
            <a:fillRect/>
          </a:stretch>
        </p:blipFill>
        <p:spPr>
          <a:xfrm>
            <a:off x="22686" y="5050841"/>
            <a:ext cx="4303844" cy="4653011"/>
          </a:xfrm>
          <a:prstGeom prst="rect">
            <a:avLst/>
          </a:prstGeom>
          <a:ln w="25400">
            <a:solidFill>
              <a:srgbClr val="000000"/>
            </a:solidFill>
            <a:miter lim="400000"/>
          </a:ln>
        </p:spPr>
      </p:pic>
      <p:pic>
        <p:nvPicPr>
          <p:cNvPr id="167" name="pasted-image.png"/>
          <p:cNvPicPr>
            <a:picLocks noChangeAspect="0"/>
          </p:cNvPicPr>
          <p:nvPr/>
        </p:nvPicPr>
        <p:blipFill>
          <a:blip r:embed="rId5">
            <a:extLst/>
          </a:blip>
          <a:srcRect l="27051" t="51951" r="13909" b="1652"/>
          <a:stretch>
            <a:fillRect/>
          </a:stretch>
        </p:blipFill>
        <p:spPr>
          <a:xfrm>
            <a:off x="4349749" y="5058779"/>
            <a:ext cx="4305145" cy="4649775"/>
          </a:xfrm>
          <a:prstGeom prst="rect">
            <a:avLst/>
          </a:prstGeom>
          <a:ln w="25400">
            <a:solidFill>
              <a:srgbClr val="000000"/>
            </a:solidFill>
            <a:miter lim="400000"/>
          </a:ln>
        </p:spPr>
      </p:pic>
      <p:pic>
        <p:nvPicPr>
          <p:cNvPr id="168" name="pasted-image.png"/>
          <p:cNvPicPr>
            <a:picLocks noChangeAspect="0"/>
          </p:cNvPicPr>
          <p:nvPr/>
        </p:nvPicPr>
        <p:blipFill>
          <a:blip r:embed="rId5">
            <a:extLst/>
          </a:blip>
          <a:srcRect l="29195" t="5463" r="15875" b="55398"/>
          <a:stretch>
            <a:fillRect/>
          </a:stretch>
        </p:blipFill>
        <p:spPr>
          <a:xfrm>
            <a:off x="8682646" y="5062152"/>
            <a:ext cx="4300445" cy="4642916"/>
          </a:xfrm>
          <a:prstGeom prst="rect">
            <a:avLst/>
          </a:prstGeom>
          <a:ln w="25400">
            <a:solidFill>
              <a:srgbClr val="000000"/>
            </a:solidFill>
            <a:miter lim="400000"/>
          </a:ln>
        </p:spPr>
      </p:pic>
      <p:sp>
        <p:nvSpPr>
          <p:cNvPr id="169" name="Shape 169"/>
          <p:cNvSpPr/>
          <p:nvPr/>
        </p:nvSpPr>
        <p:spPr>
          <a:xfrm>
            <a:off x="86059" y="84588"/>
            <a:ext cx="412082" cy="44889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2000">
                <a:latin typeface="Massallera"/>
                <a:ea typeface="Massallera"/>
                <a:cs typeface="Massallera"/>
                <a:sym typeface="Massallera"/>
              </a:defRPr>
            </a:lvl1pPr>
          </a:lstStyle>
          <a:p>
            <a:pPr/>
            <a:r>
              <a:t>19</a:t>
            </a:r>
          </a:p>
        </p:txBody>
      </p:sp>
      <p:sp>
        <p:nvSpPr>
          <p:cNvPr id="170" name="Shape 170"/>
          <p:cNvSpPr/>
          <p:nvPr/>
        </p:nvSpPr>
        <p:spPr>
          <a:xfrm>
            <a:off x="4418024" y="122688"/>
            <a:ext cx="485752" cy="44889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2000">
                <a:latin typeface="Massallera"/>
                <a:ea typeface="Massallera"/>
                <a:cs typeface="Massallera"/>
                <a:sym typeface="Massallera"/>
              </a:defRPr>
            </a:lvl1pPr>
          </a:lstStyle>
          <a:p>
            <a:pPr/>
            <a:r>
              <a:t>20</a:t>
            </a:r>
          </a:p>
        </p:txBody>
      </p:sp>
      <p:sp>
        <p:nvSpPr>
          <p:cNvPr id="171" name="Shape 171"/>
          <p:cNvSpPr/>
          <p:nvPr/>
        </p:nvSpPr>
        <p:spPr>
          <a:xfrm>
            <a:off x="8743350" y="122688"/>
            <a:ext cx="411833" cy="44889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2000">
                <a:latin typeface="Massallera"/>
                <a:ea typeface="Massallera"/>
                <a:cs typeface="Massallera"/>
                <a:sym typeface="Massallera"/>
              </a:defRPr>
            </a:lvl1pPr>
          </a:lstStyle>
          <a:p>
            <a:pPr/>
            <a:r>
              <a:t>21</a:t>
            </a:r>
          </a:p>
        </p:txBody>
      </p:sp>
      <p:sp>
        <p:nvSpPr>
          <p:cNvPr id="172" name="Shape 172"/>
          <p:cNvSpPr/>
          <p:nvPr/>
        </p:nvSpPr>
        <p:spPr>
          <a:xfrm>
            <a:off x="8760941" y="5088388"/>
            <a:ext cx="461318" cy="44889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2000">
                <a:latin typeface="Massallera"/>
                <a:ea typeface="Massallera"/>
                <a:cs typeface="Massallera"/>
                <a:sym typeface="Massallera"/>
              </a:defRPr>
            </a:lvl1pPr>
          </a:lstStyle>
          <a:p>
            <a:pPr/>
            <a:r>
              <a:t>24</a:t>
            </a:r>
          </a:p>
        </p:txBody>
      </p:sp>
      <p:sp>
        <p:nvSpPr>
          <p:cNvPr id="173" name="Shape 173"/>
          <p:cNvSpPr/>
          <p:nvPr/>
        </p:nvSpPr>
        <p:spPr>
          <a:xfrm>
            <a:off x="4405027" y="5088388"/>
            <a:ext cx="460946" cy="44889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2000">
                <a:latin typeface="Massallera"/>
                <a:ea typeface="Massallera"/>
                <a:cs typeface="Massallera"/>
                <a:sym typeface="Massallera"/>
              </a:defRPr>
            </a:lvl1pPr>
          </a:lstStyle>
          <a:p>
            <a:pPr/>
            <a:r>
              <a:t>23</a:t>
            </a:r>
          </a:p>
        </p:txBody>
      </p:sp>
      <p:sp>
        <p:nvSpPr>
          <p:cNvPr id="174" name="Shape 174"/>
          <p:cNvSpPr/>
          <p:nvPr/>
        </p:nvSpPr>
        <p:spPr>
          <a:xfrm>
            <a:off x="99665" y="5050288"/>
            <a:ext cx="461070" cy="44889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2000">
                <a:latin typeface="Massallera"/>
                <a:ea typeface="Massallera"/>
                <a:cs typeface="Massallera"/>
                <a:sym typeface="Massallera"/>
              </a:defRPr>
            </a:lvl1pPr>
          </a:lstStyle>
          <a:p>
            <a:pPr/>
            <a:r>
              <a:t>22</a:t>
            </a:r>
          </a:p>
        </p:txBody>
      </p:sp>
    </p:spTree>
  </p:cSld>
  <p:clrMapOvr>
    <a:masterClrMapping/>
  </p:clrMapOvr>
  <p:transition xmlns:p14="http://schemas.microsoft.com/office/powerpoint/2010/main" spd="med" advClick="1" p14:dur="1000"/>
</p:sld>
</file>

<file path=ppt/theme/theme1.xml><?xml version="1.0" encoding="utf-8"?>
<a:theme xmlns:a="http://schemas.openxmlformats.org/drawingml/2006/main" xmlns:r="http://schemas.openxmlformats.org/officeDocument/2006/relationships" name="White">
  <a:themeElements>
    <a:clrScheme name="Whit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"/>
        <a:ea typeface="Helvetica"/>
        <a:cs typeface="Helvetica"/>
      </a:majorFont>
      <a:minorFont>
        <a:latin typeface="Helvetica Neue"/>
        <a:ea typeface="Helvetica Neue"/>
        <a:cs typeface="Helvetica Neue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>
          <a:outerShdw sx="100000" sy="100000" kx="0" ky="0" algn="b" rotWithShape="0" blurRad="38100" dist="25400" dir="5400000">
            <a:srgbClr val="000000">
              <a:alpha val="50000"/>
            </a:srgbClr>
          </a:outerShdw>
        </a:effectLst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6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Helvetica Light"/>
            <a:ea typeface="Helvetica Light"/>
            <a:cs typeface="Helvetica Light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>
          <a:outerShdw sx="100000" sy="100000" kx="0" ky="0" algn="b" rotWithShape="0" blurRad="38100" dist="25400" dir="5400000">
            <a:srgbClr val="000000">
              <a:alpha val="50000"/>
            </a:srgbClr>
          </a:outerShdw>
        </a:effectLst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6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Helvetica Light"/>
            <a:ea typeface="Helvetica Light"/>
            <a:cs typeface="Helvetica Light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White">
  <a:themeElements>
    <a:clrScheme name="Whit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"/>
        <a:ea typeface="Helvetica"/>
        <a:cs typeface="Helvetica"/>
      </a:majorFont>
      <a:minorFont>
        <a:latin typeface="Helvetica Neue"/>
        <a:ea typeface="Helvetica Neue"/>
        <a:cs typeface="Helvetica Neue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>
          <a:outerShdw sx="100000" sy="100000" kx="0" ky="0" algn="b" rotWithShape="0" blurRad="38100" dist="25400" dir="5400000">
            <a:srgbClr val="000000">
              <a:alpha val="50000"/>
            </a:srgbClr>
          </a:outerShdw>
        </a:effectLst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6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Helvetica Light"/>
            <a:ea typeface="Helvetica Light"/>
            <a:cs typeface="Helvetica Light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>
          <a:outerShdw sx="100000" sy="100000" kx="0" ky="0" algn="b" rotWithShape="0" blurRad="38100" dist="25400" dir="5400000">
            <a:srgbClr val="000000">
              <a:alpha val="50000"/>
            </a:srgbClr>
          </a:outerShdw>
        </a:effectLst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6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Helvetica Light"/>
            <a:ea typeface="Helvetica Light"/>
            <a:cs typeface="Helvetica Light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